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6633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p@tropmet.res.i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7410450" cy="1828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How to Use of QR code for utilization of I.I.T.M. Library Services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Requirements: </a:t>
            </a:r>
          </a:p>
          <a:p>
            <a:pPr algn="l">
              <a:lnSpc>
                <a:spcPct val="170000"/>
              </a:lnSpc>
            </a:pP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		 Any Smart Phone with Internet Access</a:t>
            </a:r>
          </a:p>
          <a:p>
            <a:pPr algn="l"/>
            <a:endParaRPr lang="en-US" sz="2100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			QR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ode Reader App.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228600"/>
            <a:ext cx="6934200" cy="1219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003">
            <a:schemeClr val="dk1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Information and Publication Division 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QR Code (Quick Response Code) Service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nnam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"/>
            <a:ext cx="1524000" cy="15240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</p:pic>
      <p:sp>
        <p:nvSpPr>
          <p:cNvPr id="10" name="6-Point Star 9"/>
          <p:cNvSpPr/>
          <p:nvPr/>
        </p:nvSpPr>
        <p:spPr>
          <a:xfrm>
            <a:off x="2895600" y="4648200"/>
            <a:ext cx="304800" cy="304800"/>
          </a:xfrm>
          <a:prstGeom prst="star6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2895600" y="4038600"/>
            <a:ext cx="304800" cy="3048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qr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1536192" cy="1536192"/>
          </a:xfrm>
          <a:prstGeom prst="rect">
            <a:avLst/>
          </a:prstGeom>
        </p:spPr>
      </p:pic>
    </p:spTree>
  </p:cSld>
  <p:clrMapOvr>
    <a:masterClrMapping/>
  </p:clrMapOvr>
  <p:transition spd="slow" advTm="20000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900" dirty="0" smtClean="0">
                <a:solidFill>
                  <a:srgbClr val="FFFF00"/>
                </a:solidFill>
              </a:rPr>
              <a:t>Step 1: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/>
              <a:t>Download QR Code Reader Through Application Store </a:t>
            </a:r>
            <a:endParaRPr lang="en-US" sz="4000" b="1" dirty="0"/>
          </a:p>
        </p:txBody>
      </p:sp>
      <p:pic>
        <p:nvPicPr>
          <p:cNvPr id="4" name="Content Placeholder 3" descr="Screenshot_2017-02-28-10-30-54-755_com.android.vend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209800"/>
            <a:ext cx="2468999" cy="4389332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spd="slow" advTm="10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400" dirty="0" smtClean="0">
                <a:solidFill>
                  <a:srgbClr val="FFFF00"/>
                </a:solidFill>
              </a:rPr>
              <a:t>Step 2: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Open QR Reader </a:t>
            </a:r>
            <a:br>
              <a:rPr lang="en-US" sz="4400" b="1" dirty="0" smtClean="0"/>
            </a:br>
            <a:r>
              <a:rPr lang="en-US" sz="4400" b="1" dirty="0" smtClean="0"/>
              <a:t>Scan QR Code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0" name="Content Placeholder 9" descr="onadiva-qr-code-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922" y="1935163"/>
            <a:ext cx="6644878" cy="4389437"/>
          </a:xfrm>
        </p:spPr>
      </p:pic>
    </p:spTree>
  </p:cSld>
  <p:clrMapOvr>
    <a:masterClrMapping/>
  </p:clrMapOvr>
  <p:transition spd="slow" advTm="8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1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/>
              <a:t>Click </a:t>
            </a:r>
            <a:r>
              <a:rPr lang="en-US" sz="4400" b="1" dirty="0" smtClean="0"/>
              <a:t>on: Go to website</a:t>
            </a:r>
            <a:endParaRPr lang="en-US" sz="4400" b="1" dirty="0"/>
          </a:p>
        </p:txBody>
      </p:sp>
      <p:pic>
        <p:nvPicPr>
          <p:cNvPr id="4" name="Content Placeholder 3" descr="Screenshot_2017-02-28-10-31-45-664_com.xiaomi.scann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8076" y="1935163"/>
            <a:ext cx="2467847" cy="4389437"/>
          </a:xfr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276600" y="152400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Step 3:</a:t>
            </a:r>
            <a:endParaRPr lang="en-IN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8000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607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 Following Screen will be Displayed for New Arrivals: </a:t>
            </a:r>
            <a:r>
              <a:rPr lang="en-US" sz="4000" b="1" dirty="0" smtClean="0">
                <a:solidFill>
                  <a:srgbClr val="FF00FF"/>
                </a:solidFill>
              </a:rPr>
              <a:t>Click on Month </a:t>
            </a:r>
            <a:endParaRPr lang="en-US" sz="4000" b="1" dirty="0">
              <a:solidFill>
                <a:srgbClr val="FF00FF"/>
              </a:solidFill>
            </a:endParaRPr>
          </a:p>
        </p:txBody>
      </p:sp>
      <p:pic>
        <p:nvPicPr>
          <p:cNvPr id="4" name="Content Placeholder 3" descr="Screenshot_2017-02-28-10-32-13-678_com.android.chro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28800"/>
            <a:ext cx="2362200" cy="388620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6" name="Picture 5" descr="qrco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1536192" cy="1536192"/>
          </a:xfrm>
          <a:prstGeom prst="rect">
            <a:avLst/>
          </a:prstGeom>
        </p:spPr>
      </p:pic>
    </p:spTree>
  </p:cSld>
  <p:clrMapOvr>
    <a:masterClrMapping/>
  </p:clrMapOvr>
  <p:transition spd="slow" advTm="16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900" b="1" dirty="0"/>
              <a:t>New Arrivals will be Displayed</a:t>
            </a:r>
            <a:r>
              <a:rPr lang="en-IN" sz="2800" dirty="0"/>
              <a:t/>
            </a:r>
            <a:br>
              <a:rPr lang="en-IN" sz="2800" dirty="0"/>
            </a:br>
            <a:endParaRPr lang="en-US" sz="4900" b="1" dirty="0"/>
          </a:p>
        </p:txBody>
      </p:sp>
      <p:pic>
        <p:nvPicPr>
          <p:cNvPr id="4" name="Content Placeholder 3" descr="Screenshot_2017-02-28-10-32-21-016_com.android.chro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8647" y="1935215"/>
            <a:ext cx="2726706" cy="4389332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5334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Accessing Priced Journals using QR Code</a:t>
            </a:r>
            <a:endParaRPr lang="en-US"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62100"/>
            <a:ext cx="7854696" cy="14859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Steps </a:t>
            </a:r>
            <a:r>
              <a:rPr lang="en-US" dirty="0" smtClean="0"/>
              <a:t>: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Scan QR Code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/>
              <a:t> Click on : Go to website 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en-US" dirty="0" smtClean="0"/>
              <a:t> Following Screen will be displayed </a:t>
            </a:r>
            <a:endParaRPr lang="en-US" dirty="0"/>
          </a:p>
        </p:txBody>
      </p:sp>
      <p:pic>
        <p:nvPicPr>
          <p:cNvPr id="4" name="Picture 3" descr="Screenshot_2017-03-02-14-30-20-182_com.android.ch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200400"/>
            <a:ext cx="2438399" cy="3429000"/>
          </a:xfrm>
          <a:prstGeom prst="rect">
            <a:avLst/>
          </a:prstGeom>
        </p:spPr>
      </p:pic>
      <p:pic>
        <p:nvPicPr>
          <p:cNvPr id="8" name="Picture 7" descr="Priced Journa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838200"/>
            <a:ext cx="1028702" cy="10287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772400" cy="676656"/>
          </a:xfrm>
        </p:spPr>
        <p:txBody>
          <a:bodyPr>
            <a:noAutofit/>
          </a:bodyPr>
          <a:lstStyle/>
          <a:p>
            <a:pPr algn="ctr"/>
            <a:r>
              <a:rPr sz="4000" smtClean="0"/>
              <a:t>Accessing </a:t>
            </a:r>
            <a:r>
              <a:rPr sz="4000" dirty="0" smtClean="0"/>
              <a:t>Web </a:t>
            </a:r>
            <a:r>
              <a:rPr sz="4000" smtClean="0"/>
              <a:t>OPAC using QR </a:t>
            </a:r>
            <a:r>
              <a:rPr sz="4000" dirty="0" smtClean="0"/>
              <a:t>Code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00200"/>
            <a:ext cx="7772400" cy="2362200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>
                <a:solidFill>
                  <a:srgbClr val="FFFF00"/>
                </a:solidFill>
              </a:rPr>
              <a:t>Steps </a:t>
            </a:r>
            <a:r>
              <a:rPr lang="en-US" dirty="0" smtClean="0"/>
              <a:t>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Scan QR Code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Click on: Go to website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Following Screen will be displayed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Search the </a:t>
            </a:r>
            <a:r>
              <a:rPr lang="en-US" dirty="0" smtClean="0"/>
              <a:t>Publications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shot_2017-03-02-14-31-07-772_com.android.ch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8969" y="3185746"/>
            <a:ext cx="2057400" cy="30626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13716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eb OPA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685800"/>
            <a:ext cx="1069732" cy="10697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 (Body)"/>
              </a:rPr>
              <a:t>For any Query Please Contact :</a:t>
            </a:r>
            <a:br>
              <a:rPr lang="en-IN" sz="28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 (Body)"/>
              </a:rPr>
            </a:br>
            <a:r>
              <a:rPr lang="en-IN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IN" sz="28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7854696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/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Mrs. </a:t>
            </a:r>
            <a:r>
              <a:rPr lang="en-IN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Rohini</a:t>
            </a:r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IN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Ovhal</a:t>
            </a:r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b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Mr. </a:t>
            </a:r>
            <a:r>
              <a:rPr lang="en-IN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Girish</a:t>
            </a:r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r>
              <a:rPr lang="en-IN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Moghe</a:t>
            </a:r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/>
            </a:r>
            <a:b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</a:br>
            <a:r>
              <a:rPr lang="e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LIP Division</a:t>
            </a:r>
            <a:r>
              <a:rPr lang="en-I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IN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IN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Phone: </a:t>
            </a:r>
            <a:r>
              <a:rPr lang="en-IN" sz="2400" smtClean="0"/>
              <a:t>+</a:t>
            </a:r>
            <a:r>
              <a:rPr lang="en-IN" sz="2400" smtClean="0"/>
              <a:t>91-20-2590-4439 </a:t>
            </a:r>
            <a:r>
              <a:rPr lang="en-IN" sz="2400" dirty="0" smtClean="0"/>
              <a:t/>
            </a:r>
            <a:br>
              <a:rPr lang="en-IN" sz="2400" dirty="0" smtClean="0"/>
            </a:br>
            <a:r>
              <a:rPr lang="en-IN" sz="2400" dirty="0" smtClean="0"/>
              <a:t>Email: </a:t>
            </a:r>
            <a:r>
              <a:rPr lang="en-IN" sz="2400" dirty="0" smtClean="0">
                <a:solidFill>
                  <a:schemeClr val="tx2">
                    <a:lumMod val="25000"/>
                  </a:schemeClr>
                </a:solidFill>
                <a:hlinkClick r:id="rId2"/>
              </a:rPr>
              <a:t>lip@tropmet.res.in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104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Flow</vt:lpstr>
      <vt:lpstr>How to Use of QR code for utilization of I.I.T.M. Library Services</vt:lpstr>
      <vt:lpstr>      Step 1: Download QR Code Reader Through Application Store </vt:lpstr>
      <vt:lpstr>                   Step 2: Open QR Reader  Scan QR Code </vt:lpstr>
      <vt:lpstr> Click on: Go to website</vt:lpstr>
      <vt:lpstr> Following Screen will be Displayed for New Arrivals: Click on Month </vt:lpstr>
      <vt:lpstr>   New Arrivals will be Displayed </vt:lpstr>
      <vt:lpstr>Accessing Priced Journals using QR Code</vt:lpstr>
      <vt:lpstr>Accessing Web OPAC using QR Code</vt:lpstr>
      <vt:lpstr>For any Query Please Contact :  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QR code</dc:title>
  <dc:creator/>
  <cp:lastModifiedBy>iitm</cp:lastModifiedBy>
  <cp:revision>64</cp:revision>
  <dcterms:created xsi:type="dcterms:W3CDTF">2006-08-16T00:00:00Z</dcterms:created>
  <dcterms:modified xsi:type="dcterms:W3CDTF">2017-03-16T06:00:07Z</dcterms:modified>
</cp:coreProperties>
</file>